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58" r:id="rId5"/>
    <p:sldId id="260" r:id="rId6"/>
    <p:sldId id="264" r:id="rId7"/>
    <p:sldId id="261" r:id="rId8"/>
    <p:sldId id="262" r:id="rId9"/>
    <p:sldId id="265" r:id="rId10"/>
    <p:sldId id="266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6"/>
    <p:restoredTop sz="95884"/>
  </p:normalViewPr>
  <p:slideViewPr>
    <p:cSldViewPr snapToGrid="0" snapToObjects="1">
      <p:cViewPr varScale="1">
        <p:scale>
          <a:sx n="108" d="100"/>
          <a:sy n="108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0E951E-7890-034C-B545-ACCA31511E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06D1EC8-B356-6740-9B09-49ED4432C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C8A0D2-2E21-0243-92C0-5D11A2E8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84B019-C01B-094D-9DF3-DED2566EE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5BCF53-9C3E-C146-B540-75B0B2338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93567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E3D2B3-0BDF-A646-85C2-8FFA76522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847FDF8-DB6A-9B4A-93D7-C04C6EC29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D6A96D-D59F-914C-A829-74F6C04E4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A0B07F-2085-6A43-9791-A203E6DEC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3B0108-A037-C44F-8619-9398EFBDD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91396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BA1F9B5-715F-5144-81EA-8EFE036D36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6B2796-D478-644D-BF68-7F5041C844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07F2BF-7C7B-5849-A360-998AB4167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3843A3-0B1A-1342-AEF8-BDDA96E0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4DB68E-1282-A747-8DBF-BBBCD1C61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3086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B753B-49A8-9D46-B8A8-3095CC0CC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C1F3B9-0F54-9146-B962-E57CD73D1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FF0526-3C65-F34C-B368-A86FFF8CE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3E4B18-0E35-0A41-96E8-9F62914F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01B253-B2B1-3C45-BF58-A635D72CD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10081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6329BD-F833-0F44-A2D1-840DFE666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CD56231-B759-034D-B3A4-50E44E9A3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51C360-E254-664C-B08C-5038DEBAC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9E17C9-366B-E24B-90FE-4208D6AB7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29A006-AFD5-F14C-8D47-2C2B58271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72079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2FDF2A-7BAD-7248-993F-F9D4EF9DE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A343A8-07C6-534C-B3F0-86B5873AD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60F906B-D82D-1144-B7CC-83FB6E313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99C852C-03E9-5145-AF57-BEFAC9F28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C1769C9-EF0A-3E44-B1FF-A5BB11B4A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255876B-31E4-9340-ACCD-75DCDBCA3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38835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01EE5C-07F6-304A-9B17-451066E7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E35755-AA5B-5A4A-B126-D55643F07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5D82937-9DF9-C64A-AEE9-177AA9164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207115-13B8-5D46-954C-72F5312286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1DF7F33-9FCD-744A-B661-649B658E0C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606848-3AB7-9E4F-A203-62CFB8C8F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31D00FC-624D-C647-9056-B4F9C7D26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A1EEF91-0706-2541-A2B8-0B6B296A1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9146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3FD4E9-D441-2C46-83AC-13E5E8CED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A17E7F1-86C6-3447-BACB-DA8610D41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1CC20B9-2B77-F249-AD88-874046938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1930D8B-7540-A04E-AB38-4AD593B7C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35986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B5B022A-1830-A34F-BE99-2AD2CDEB5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ED24262-33AC-AE48-B33F-8D621CF73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BA13D7-5FA1-4E4B-83B9-DCDF4F3C1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37225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08A57A-CF48-E047-BD8E-7CDC7BEB2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A345EF-5471-FC48-90B2-459D49586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01752A2-583D-A640-AC5D-D91A6E832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56B0D4-9F5C-5A47-B2B0-84927C0BC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3DCA9D3-D584-6842-8FBC-52A25423E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B0B2D2-3260-8A4D-B846-7DDCA07E5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19700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84AEBF-A64E-5148-928F-425D50E5C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313B4F9-DC23-5045-A33D-1217F25B8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7F797DD-A803-374F-909F-4E090855A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5B8D443-6504-B841-A84D-C3993C698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D0E750-A01F-CB49-AF03-452EDA86F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BDE1FF-DF70-E94D-B2B2-2652FC50B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39567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6A4A90A-B52F-FC4F-AF64-E748013A5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B26B968-EC87-064D-8FCC-AEF74F643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02FCAC-D87C-E94A-AF82-5B54E98A7C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13D15-DAB3-6143-A34E-EA3C620EA474}" type="datetimeFigureOut">
              <a:rPr lang="es-ES_tradnl" smtClean="0"/>
              <a:t>7/10/21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B1E42E-4506-2941-88BB-17A762A553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6F06CE-DCAD-9E43-A64B-A53980BCA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E8003-00DE-1846-9511-8A87CACA16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96650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D5BF490-0BFB-984E-8140-36E34FBA67CA}"/>
              </a:ext>
            </a:extLst>
          </p:cNvPr>
          <p:cNvSpPr/>
          <p:nvPr/>
        </p:nvSpPr>
        <p:spPr>
          <a:xfrm>
            <a:off x="3908407" y="786141"/>
            <a:ext cx="4690708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5000" dirty="0"/>
              <a:t>R </a:t>
            </a:r>
            <a:r>
              <a:rPr lang="en-GB" sz="5000" dirty="0" err="1"/>
              <a:t>en</a:t>
            </a:r>
            <a:r>
              <a:rPr lang="en-GB" sz="5000" dirty="0"/>
              <a:t> </a:t>
            </a:r>
            <a:r>
              <a:rPr lang="en-GB" sz="5000" dirty="0" err="1"/>
              <a:t>Biomedicina</a:t>
            </a:r>
            <a:endParaRPr lang="es-ES_tradnl" sz="50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161EBEF-0AF2-A848-BF87-7CAD2295F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113" y="3167592"/>
            <a:ext cx="9401299" cy="246615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F4AFC921-3069-1E47-A2F8-9699D6712F97}"/>
              </a:ext>
            </a:extLst>
          </p:cNvPr>
          <p:cNvSpPr txBox="1"/>
          <p:nvPr/>
        </p:nvSpPr>
        <p:spPr>
          <a:xfrm>
            <a:off x="5194305" y="2134023"/>
            <a:ext cx="21189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4000" i="1" dirty="0" err="1"/>
              <a:t>Tidy</a:t>
            </a:r>
            <a:r>
              <a:rPr lang="es-ES_tradnl" sz="4000" i="1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992247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83E0B41-7975-2A41-B14B-163223091DAE}"/>
              </a:ext>
            </a:extLst>
          </p:cNvPr>
          <p:cNvSpPr txBox="1"/>
          <p:nvPr/>
        </p:nvSpPr>
        <p:spPr>
          <a:xfrm>
            <a:off x="724395" y="546265"/>
            <a:ext cx="266515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200" dirty="0"/>
              <a:t>Gráficos con </a:t>
            </a:r>
            <a:r>
              <a:rPr lang="es-ES_tradnl" sz="2200" dirty="0">
                <a:latin typeface="American Typewriter" panose="02090604020004020304" pitchFamily="18" charset="77"/>
              </a:rPr>
              <a:t>ggplot2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75881CD-1BD5-084C-AABD-AEA384387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81428"/>
            <a:ext cx="2622468" cy="303769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8ECF9A3-AFB1-444E-9579-4C5924675B53}"/>
              </a:ext>
            </a:extLst>
          </p:cNvPr>
          <p:cNvSpPr txBox="1"/>
          <p:nvPr/>
        </p:nvSpPr>
        <p:spPr>
          <a:xfrm>
            <a:off x="864337" y="1177313"/>
            <a:ext cx="505042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s-ES_tradnl" dirty="0">
                <a:latin typeface="American Typewriter" panose="02090604020004020304" pitchFamily="18" charset="77"/>
              </a:rPr>
              <a:t>&gt; …. %&gt;% </a:t>
            </a:r>
            <a:r>
              <a:rPr lang="es-ES_tradnl" dirty="0" err="1">
                <a:latin typeface="American Typewriter" panose="02090604020004020304" pitchFamily="18" charset="77"/>
              </a:rPr>
              <a:t>ggplot</a:t>
            </a:r>
            <a:r>
              <a:rPr lang="es-ES_tradnl" dirty="0">
                <a:latin typeface="American Typewriter" panose="02090604020004020304" pitchFamily="18" charset="77"/>
              </a:rPr>
              <a:t>(aes(x = …, y= …)) + </a:t>
            </a:r>
            <a:r>
              <a:rPr lang="es-ES_tradnl" dirty="0" err="1">
                <a:latin typeface="American Typewriter" panose="02090604020004020304" pitchFamily="18" charset="77"/>
              </a:rPr>
              <a:t>geom</a:t>
            </a:r>
            <a:r>
              <a:rPr lang="es-ES_tradnl" dirty="0">
                <a:latin typeface="American Typewriter" panose="02090604020004020304" pitchFamily="18" charset="77"/>
              </a:rPr>
              <a:t>_...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ECE7EA0-EBB4-294F-BB73-FA619BD88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08" y="1996204"/>
            <a:ext cx="3797300" cy="41148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BFE5C81-C676-8E4C-B007-5C7D2B94F6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2308" y="1996204"/>
            <a:ext cx="3812969" cy="420774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501A435-CD0D-A041-96DF-F479B36B2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5131" y="4201061"/>
            <a:ext cx="3915195" cy="200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28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B2EF154-0827-3543-8220-652E79B3EF62}"/>
              </a:ext>
            </a:extLst>
          </p:cNvPr>
          <p:cNvSpPr txBox="1"/>
          <p:nvPr/>
        </p:nvSpPr>
        <p:spPr>
          <a:xfrm>
            <a:off x="166255" y="1270658"/>
            <a:ext cx="39307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200" dirty="0"/>
              <a:t>¿cómo ordenamos y limpiamos nuestros datos?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38CA485-B29A-3749-BF38-C93842902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484" y="344384"/>
            <a:ext cx="7924516" cy="549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92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B2EF154-0827-3543-8220-652E79B3EF62}"/>
              </a:ext>
            </a:extLst>
          </p:cNvPr>
          <p:cNvSpPr txBox="1"/>
          <p:nvPr/>
        </p:nvSpPr>
        <p:spPr>
          <a:xfrm>
            <a:off x="166255" y="1270658"/>
            <a:ext cx="39307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200" dirty="0"/>
              <a:t>¿cómo ordenamos y limpiamos nuestros datos?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E514FDE-D8C4-534E-A12E-0D591CEE4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892" y="261257"/>
            <a:ext cx="5370243" cy="637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44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A59D31CA-87A2-704A-9243-4DD09AC7D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397" y="712519"/>
            <a:ext cx="8025755" cy="524295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721E909-289C-2E43-89E6-E3055FAC971A}"/>
              </a:ext>
            </a:extLst>
          </p:cNvPr>
          <p:cNvSpPr txBox="1"/>
          <p:nvPr/>
        </p:nvSpPr>
        <p:spPr>
          <a:xfrm>
            <a:off x="166255" y="1270658"/>
            <a:ext cx="39307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200" dirty="0"/>
              <a:t>¿cómo ordenamos y limpiamos nuestros datos?</a:t>
            </a:r>
          </a:p>
        </p:txBody>
      </p:sp>
    </p:spTree>
    <p:extLst>
      <p:ext uri="{BB962C8B-B14F-4D97-AF65-F5344CB8AC3E}">
        <p14:creationId xmlns:p14="http://schemas.microsoft.com/office/powerpoint/2010/main" val="3528503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1F3A52C-D710-E548-8D2B-CA3005943B29}"/>
              </a:ext>
            </a:extLst>
          </p:cNvPr>
          <p:cNvSpPr txBox="1"/>
          <p:nvPr/>
        </p:nvSpPr>
        <p:spPr>
          <a:xfrm>
            <a:off x="273133" y="1472541"/>
            <a:ext cx="462235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200" dirty="0"/>
              <a:t>¿Como podemos combinar dos tablas?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97F2DB55-71CD-8D42-B007-6AE3553666BE}"/>
              </a:ext>
            </a:extLst>
          </p:cNvPr>
          <p:cNvGrpSpPr/>
          <p:nvPr/>
        </p:nvGrpSpPr>
        <p:grpSpPr>
          <a:xfrm>
            <a:off x="3582390" y="1903428"/>
            <a:ext cx="8609610" cy="3302396"/>
            <a:chOff x="3099460" y="1903428"/>
            <a:chExt cx="8609610" cy="3302396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9D94F73A-767F-C840-A089-B1DBDD37CA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99460" y="2203980"/>
              <a:ext cx="8391896" cy="3001844"/>
            </a:xfrm>
            <a:prstGeom prst="rect">
              <a:avLst/>
            </a:prstGeom>
          </p:spPr>
        </p:pic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3E5BE516-DB99-4E47-B1B6-B818C5919358}"/>
                </a:ext>
              </a:extLst>
            </p:cNvPr>
            <p:cNvSpPr/>
            <p:nvPr/>
          </p:nvSpPr>
          <p:spPr>
            <a:xfrm>
              <a:off x="8847117" y="1903428"/>
              <a:ext cx="2861953" cy="18014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724382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1F3A52C-D710-E548-8D2B-CA3005943B29}"/>
              </a:ext>
            </a:extLst>
          </p:cNvPr>
          <p:cNvSpPr txBox="1"/>
          <p:nvPr/>
        </p:nvSpPr>
        <p:spPr>
          <a:xfrm>
            <a:off x="273133" y="1472541"/>
            <a:ext cx="462235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200" dirty="0"/>
              <a:t>¿Como podemos combinar dos tablas?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D5CDFB9-35A3-794F-B5E5-8FB3482FA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682" y="1116281"/>
            <a:ext cx="7365318" cy="456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71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1CC43DB-01F9-F243-A2C0-3645F0397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1692" y="0"/>
            <a:ext cx="4762994" cy="673169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B7FBE40-7338-E943-A9B5-2B23BDCB3589}"/>
              </a:ext>
            </a:extLst>
          </p:cNvPr>
          <p:cNvSpPr txBox="1"/>
          <p:nvPr/>
        </p:nvSpPr>
        <p:spPr>
          <a:xfrm>
            <a:off x="273133" y="1472541"/>
            <a:ext cx="462235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200" dirty="0"/>
              <a:t>¿Como podemos combinar dos tablas?</a:t>
            </a:r>
          </a:p>
        </p:txBody>
      </p:sp>
    </p:spTree>
    <p:extLst>
      <p:ext uri="{BB962C8B-B14F-4D97-AF65-F5344CB8AC3E}">
        <p14:creationId xmlns:p14="http://schemas.microsoft.com/office/powerpoint/2010/main" val="4237327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83E0B41-7975-2A41-B14B-163223091DAE}"/>
              </a:ext>
            </a:extLst>
          </p:cNvPr>
          <p:cNvSpPr txBox="1"/>
          <p:nvPr/>
        </p:nvSpPr>
        <p:spPr>
          <a:xfrm>
            <a:off x="724395" y="546265"/>
            <a:ext cx="266515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200" dirty="0"/>
              <a:t>Gráficos con </a:t>
            </a:r>
            <a:r>
              <a:rPr lang="es-ES_tradnl" sz="2200" dirty="0">
                <a:latin typeface="American Typewriter" panose="02090604020004020304" pitchFamily="18" charset="77"/>
              </a:rPr>
              <a:t>ggplot2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75881CD-1BD5-084C-AABD-AEA384387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81428"/>
            <a:ext cx="2622468" cy="3037692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87CD51E-4BA7-CB4F-BF61-2905C4EFC82D}"/>
              </a:ext>
            </a:extLst>
          </p:cNvPr>
          <p:cNvSpPr txBox="1"/>
          <p:nvPr/>
        </p:nvSpPr>
        <p:spPr>
          <a:xfrm>
            <a:off x="864337" y="1177313"/>
            <a:ext cx="505042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s-ES_tradnl" dirty="0">
                <a:latin typeface="American Typewriter" panose="02090604020004020304" pitchFamily="18" charset="77"/>
              </a:rPr>
              <a:t>&gt; …. %&gt;% </a:t>
            </a:r>
            <a:r>
              <a:rPr lang="es-ES_tradnl" dirty="0" err="1">
                <a:latin typeface="American Typewriter" panose="02090604020004020304" pitchFamily="18" charset="77"/>
              </a:rPr>
              <a:t>ggplot</a:t>
            </a:r>
            <a:r>
              <a:rPr lang="es-ES_tradnl" dirty="0">
                <a:latin typeface="American Typewriter" panose="02090604020004020304" pitchFamily="18" charset="77"/>
              </a:rPr>
              <a:t>(aes(x = …, y= …)) + </a:t>
            </a:r>
            <a:r>
              <a:rPr lang="es-ES_tradnl" dirty="0" err="1">
                <a:latin typeface="American Typewriter" panose="02090604020004020304" pitchFamily="18" charset="77"/>
              </a:rPr>
              <a:t>geom</a:t>
            </a:r>
            <a:r>
              <a:rPr lang="es-ES_tradnl" dirty="0">
                <a:latin typeface="American Typewriter" panose="02090604020004020304" pitchFamily="18" charset="77"/>
              </a:rPr>
              <a:t>_...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7C9C82D-F724-4748-BB23-D5AF4DA0D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601" y="2485471"/>
            <a:ext cx="4446979" cy="410962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BACBF38-30D9-004F-9F54-98E711A3E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3898" y="3966193"/>
            <a:ext cx="45593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738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83E0B41-7975-2A41-B14B-163223091DAE}"/>
              </a:ext>
            </a:extLst>
          </p:cNvPr>
          <p:cNvSpPr txBox="1"/>
          <p:nvPr/>
        </p:nvSpPr>
        <p:spPr>
          <a:xfrm>
            <a:off x="724395" y="546265"/>
            <a:ext cx="266515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200" dirty="0"/>
              <a:t>Gráficos con </a:t>
            </a:r>
            <a:r>
              <a:rPr lang="es-ES_tradnl" sz="2200" dirty="0">
                <a:latin typeface="American Typewriter" panose="02090604020004020304" pitchFamily="18" charset="77"/>
              </a:rPr>
              <a:t>ggplot2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75881CD-1BD5-084C-AABD-AEA384387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81428"/>
            <a:ext cx="2622468" cy="303769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4540CB0-D401-1649-AF96-1247CA81D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581" y="1743704"/>
            <a:ext cx="4333699" cy="501796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8ECF9A3-AFB1-444E-9579-4C5924675B53}"/>
              </a:ext>
            </a:extLst>
          </p:cNvPr>
          <p:cNvSpPr txBox="1"/>
          <p:nvPr/>
        </p:nvSpPr>
        <p:spPr>
          <a:xfrm>
            <a:off x="864337" y="1177313"/>
            <a:ext cx="505042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s-ES_tradnl" dirty="0">
                <a:latin typeface="American Typewriter" panose="02090604020004020304" pitchFamily="18" charset="77"/>
              </a:rPr>
              <a:t>&gt; …. %&gt;% </a:t>
            </a:r>
            <a:r>
              <a:rPr lang="es-ES_tradnl" dirty="0" err="1">
                <a:latin typeface="American Typewriter" panose="02090604020004020304" pitchFamily="18" charset="77"/>
              </a:rPr>
              <a:t>ggplot</a:t>
            </a:r>
            <a:r>
              <a:rPr lang="es-ES_tradnl" dirty="0">
                <a:latin typeface="American Typewriter" panose="02090604020004020304" pitchFamily="18" charset="77"/>
              </a:rPr>
              <a:t>(aes(x = …, y= …)) + </a:t>
            </a:r>
            <a:r>
              <a:rPr lang="es-ES_tradnl" dirty="0" err="1">
                <a:latin typeface="American Typewriter" panose="02090604020004020304" pitchFamily="18" charset="77"/>
              </a:rPr>
              <a:t>geom</a:t>
            </a:r>
            <a:r>
              <a:rPr lang="es-ES_tradnl" dirty="0">
                <a:latin typeface="American Typewriter" panose="02090604020004020304" pitchFamily="18" charset="77"/>
              </a:rPr>
              <a:t>_...</a:t>
            </a:r>
          </a:p>
        </p:txBody>
      </p:sp>
    </p:spTree>
    <p:extLst>
      <p:ext uri="{BB962C8B-B14F-4D97-AF65-F5344CB8AC3E}">
        <p14:creationId xmlns:p14="http://schemas.microsoft.com/office/powerpoint/2010/main" val="12511137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107</Words>
  <Application>Microsoft Macintosh PowerPoint</Application>
  <PresentationFormat>Panorámica</PresentationFormat>
  <Paragraphs>14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American Typewriter</vt:lpstr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val_cantabria val_cantabria</dc:creator>
  <cp:lastModifiedBy>val_cantabria val_cantabria</cp:lastModifiedBy>
  <cp:revision>4</cp:revision>
  <dcterms:created xsi:type="dcterms:W3CDTF">2021-10-07T11:41:02Z</dcterms:created>
  <dcterms:modified xsi:type="dcterms:W3CDTF">2021-10-07T12:28:09Z</dcterms:modified>
</cp:coreProperties>
</file>

<file path=docProps/thumbnail.jpeg>
</file>